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DC04E-0630-4A9B-A95D-E2577F0A5876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029B5-2160-49AE-8743-9D0D6275D3E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00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9444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6163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7149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2900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14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5185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794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3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49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51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7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0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2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91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6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9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Till the End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Time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28: 16-20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94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966997"/>
            <a:ext cx="8458200" cy="46269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will be with you for all time,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Right beside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must go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My message to all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will be beside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Spirit there to guide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I’ll be with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Till the End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Time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28: 16-20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0954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 and tell the story to all nations.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is our saving King.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Tell them of the message He gave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this is the promise He gives…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794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115507"/>
            <a:ext cx="8458200" cy="46269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will be with you for all time,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Right beside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must go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My message to all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will be beside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Spirit there to guide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I’ll be with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8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has all power in Heaven.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has all power on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can have His power within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remember these words…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285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115507"/>
            <a:ext cx="8458200" cy="46269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will be with you for all time,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Right beside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must go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My message to all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will be beside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Spirit there to guide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I’ll be with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20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05598"/>
            <a:ext cx="8534400" cy="224680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will follow Him to Heaven,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If we follow Him here on Earth.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are not alone on our journey,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Remember the promise we heard…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94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966997"/>
            <a:ext cx="8458200" cy="462698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will be with you for all time,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Right beside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must go out,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My message to all the world.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will be beside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Spirit there to guide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I’ll be with you always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Till the end of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Till the End of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Time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Matthew 28: 16-20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1997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4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357</Words>
  <Application>Microsoft Office PowerPoint</Application>
  <PresentationFormat>Widescreen</PresentationFormat>
  <Paragraphs>69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2015-11-18T11:36:06Z</dcterms:created>
  <dcterms:modified xsi:type="dcterms:W3CDTF">2016-02-04T07:48:38Z</dcterms:modified>
</cp:coreProperties>
</file>